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69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05F65B-C13F-1661-DB2E-16C6AEA463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EA0BE6-029F-39E1-0C03-0FC661238E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239618-A882-42E5-3F25-219AEE754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A35C5-DD04-4B06-B56A-9611D5F82D40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DD6A30-7938-F011-3B34-ACBE65B86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387CFF-7FF8-B3B5-0F44-6EDC19CB3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C3658-405A-469B-A796-2C641C08C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667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E186E-5F7A-D8C9-1FE8-6DACFEF491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994985-7B2F-0F81-3E69-110F6E53CB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53A809-4DD1-17E3-6A6B-1A547B3AD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A35C5-DD04-4B06-B56A-9611D5F82D40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81E983-3DB8-67F3-15A5-C1E954AD1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DF9CC-D5F4-2A12-C1DA-FCC8EB8E6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C3658-405A-469B-A796-2C641C08C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537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F7B9D5-A52C-F993-2E22-7F9A377098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4CB2D8-30AF-D5AE-83D4-E4526D3B7C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99AAF0-DAFE-96B8-5EC9-612898ECE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A35C5-DD04-4B06-B56A-9611D5F82D40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79D68C-51C4-6C26-1E68-119231BA0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2E5E15-343B-2C59-A74F-12B928B08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C3658-405A-469B-A796-2C641C08C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478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592223-B7A3-679C-233B-4D7178249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D9EFCD-68F2-FCBE-971B-DAAF3A7F36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6F757D-FA8D-E43A-87FD-6169FF779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A35C5-DD04-4B06-B56A-9611D5F82D40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3E0691-C574-0945-D8A0-1F73A9605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E705A0-59CE-ACEE-F6BC-CBC0ED85E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C3658-405A-469B-A796-2C641C08C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975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F84B63-B854-CDA0-92A9-134A41F5B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DE2B87-5851-7BA2-1222-7539CB4E2E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6F2F8D-A6F4-5F44-6DB2-D85E71B0A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A35C5-DD04-4B06-B56A-9611D5F82D40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31FBE5-D4E1-C428-57E8-5791C0FDE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0D5477-BFB8-503A-FE72-A2400769D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C3658-405A-469B-A796-2C641C08C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854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1F7171-45E1-15C9-0CA3-9A067D9EA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EE9E56-61F8-60B3-0050-647A7F782A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0DC3CA-075D-46D8-8048-14D5B0D34F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5B5D82-37C7-4F97-3A07-F63ECB3FBC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A35C5-DD04-4B06-B56A-9611D5F82D40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2E2FFC-63CE-2F15-201A-25B9C96EB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FDF113-4749-8B10-D17D-DDD42749E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C3658-405A-469B-A796-2C641C08C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486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EB6C7-D1AD-D11E-DE84-89792553AC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D5360D-306C-05C1-5956-B9A8797A6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55DD3A-414D-8935-5219-6238957DAF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35BB49-93E8-C756-EB7F-5C29441554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5ED19B-5DAA-3740-3239-8CFBD53FEE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DE8323-A441-142E-AE2E-C68C40F4C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A35C5-DD04-4B06-B56A-9611D5F82D40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27BE8CC-1BAE-9C9B-3728-C4D81076D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FC7BBD-5AAF-011F-858E-F45E5B738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C3658-405A-469B-A796-2C641C08C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958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3A1F5-64AA-5DF2-C67B-C8731BDA8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CBCFC0-02FC-B4B8-5F92-0FB74C370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A35C5-DD04-4B06-B56A-9611D5F82D40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9528DD-6223-BEBC-E0CC-CDB2F8647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7C7325-B348-C4DC-1299-09172C166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C3658-405A-469B-A796-2C641C08C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534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3C31CD0-C568-2C4F-3602-C044AF078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A35C5-DD04-4B06-B56A-9611D5F82D40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E740AC-672D-6273-7C26-B1050BE00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F1C6B3-13CE-F773-94FF-462C09E37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C3658-405A-469B-A796-2C641C08C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853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2AE6DF-1607-BF1E-0CB5-B91081C0CC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C7023F-4A6E-804F-28BB-F54027EA34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00395F-E3ED-C8B6-34E3-F452077223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A1A6C6-0DD2-7DB9-8284-B7D413FB9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A35C5-DD04-4B06-B56A-9611D5F82D40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A12AE5-BF1B-8555-EF4A-FB00F7A71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C53C1-EA94-52A9-587B-B79508088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C3658-405A-469B-A796-2C641C08C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730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1E49A-7C4F-E6FE-CDA7-3B25C38DA7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62E7A5-5EED-99E0-C183-D6E4FB2AA1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0F151C-E767-63BE-CFE4-BE95BAAE6C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3C14FA-13CF-A45D-82FE-4C47DEC29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A35C5-DD04-4B06-B56A-9611D5F82D40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45DB01-3839-17C4-6723-62E1C1A60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04C69F-D328-3385-8C2B-FB73712B7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C3658-405A-469B-A796-2C641C08C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257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904CD76-B212-BD36-1D1E-B61872FB6C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C8A9E4-C7F1-612C-E3AB-2E4804C00A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2190E1-4D06-E5D6-A909-67EB9E88A8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7A35C5-DD04-4B06-B56A-9611D5F82D40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0C218F-BBA3-1D77-3971-91EF012177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D8FE45-1E63-0D94-4197-BC3BE78943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2C3658-405A-469B-A796-2C641C08C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93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B2214FBC-1501-81E7-D457-F291542A860A}"/>
              </a:ext>
            </a:extLst>
          </p:cNvPr>
          <p:cNvSpPr/>
          <p:nvPr/>
        </p:nvSpPr>
        <p:spPr>
          <a:xfrm>
            <a:off x="2900313" y="293801"/>
            <a:ext cx="6458932" cy="62217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สถานภาพกำลังพล และขีดความสามารถ</a:t>
            </a:r>
            <a:endParaRPr lang="en-US" sz="36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2E86C415-9AB0-2413-3AA7-059BF9AAEBC9}"/>
              </a:ext>
            </a:extLst>
          </p:cNvPr>
          <p:cNvSpPr/>
          <p:nvPr/>
        </p:nvSpPr>
        <p:spPr>
          <a:xfrm>
            <a:off x="3355942" y="1089189"/>
            <a:ext cx="5717357" cy="62217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200">
                <a:latin typeface="TH SarabunIT๙" panose="020B0500040200020003" pitchFamily="34" charset="-34"/>
                <a:cs typeface="TH SarabunIT๙" panose="020B0500040200020003" pitchFamily="34" charset="-34"/>
              </a:rPr>
              <a:t>อัตรากำลังสถานีตำรวจ </a:t>
            </a:r>
            <a:r>
              <a:rPr lang="th-TH" sz="32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106 อัตรา</a:t>
            </a:r>
            <a:endParaRPr lang="en-US" sz="32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33B1889-C2B5-0882-F923-55CFEDDB4748}"/>
              </a:ext>
            </a:extLst>
          </p:cNvPr>
          <p:cNvSpPr/>
          <p:nvPr/>
        </p:nvSpPr>
        <p:spPr>
          <a:xfrm>
            <a:off x="535754" y="1985915"/>
            <a:ext cx="1839801" cy="732149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8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ระดับ</a:t>
            </a:r>
            <a:endParaRPr lang="en-US" sz="28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845C05F-A46F-C9B1-21B5-926D1BA0EAB3}"/>
              </a:ext>
            </a:extLst>
          </p:cNvPr>
          <p:cNvSpPr/>
          <p:nvPr/>
        </p:nvSpPr>
        <p:spPr>
          <a:xfrm>
            <a:off x="535756" y="2842965"/>
            <a:ext cx="1839800" cy="732149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8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สัญญาบัตร</a:t>
            </a:r>
            <a:endParaRPr lang="en-US" sz="28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F5EDA9A1-6CD9-EDF9-E01C-83A1ADE50792}"/>
              </a:ext>
            </a:extLst>
          </p:cNvPr>
          <p:cNvSpPr/>
          <p:nvPr/>
        </p:nvSpPr>
        <p:spPr>
          <a:xfrm>
            <a:off x="535756" y="3700015"/>
            <a:ext cx="1839800" cy="732149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8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ประทวน</a:t>
            </a:r>
            <a:endParaRPr lang="en-US" sz="28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9518DCF5-0546-4625-BBD2-DE7671B5C6EE}"/>
              </a:ext>
            </a:extLst>
          </p:cNvPr>
          <p:cNvSpPr/>
          <p:nvPr/>
        </p:nvSpPr>
        <p:spPr>
          <a:xfrm>
            <a:off x="535754" y="4557065"/>
            <a:ext cx="1839801" cy="732149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8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รวม</a:t>
            </a:r>
            <a:endParaRPr lang="en-US" sz="28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5D039D13-8B33-0D49-6A4E-3EAC25ECE8DB}"/>
              </a:ext>
            </a:extLst>
          </p:cNvPr>
          <p:cNvSpPr/>
          <p:nvPr/>
        </p:nvSpPr>
        <p:spPr>
          <a:xfrm>
            <a:off x="2620651" y="1985915"/>
            <a:ext cx="1244339" cy="732149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8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อนุญาต</a:t>
            </a:r>
            <a:endParaRPr lang="en-US" sz="28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B52473BB-AF70-567A-C3EE-BA427720C205}"/>
              </a:ext>
            </a:extLst>
          </p:cNvPr>
          <p:cNvSpPr/>
          <p:nvPr/>
        </p:nvSpPr>
        <p:spPr>
          <a:xfrm>
            <a:off x="3981255" y="1985915"/>
            <a:ext cx="1244339" cy="732149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8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ตัวจริง</a:t>
            </a:r>
            <a:endParaRPr lang="en-US" sz="28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AFA8C08B-5FC6-AEFE-8D1B-7B4029E89F2B}"/>
              </a:ext>
            </a:extLst>
          </p:cNvPr>
          <p:cNvSpPr/>
          <p:nvPr/>
        </p:nvSpPr>
        <p:spPr>
          <a:xfrm>
            <a:off x="5341860" y="1985915"/>
            <a:ext cx="1244340" cy="732149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8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ว่าง</a:t>
            </a:r>
            <a:endParaRPr lang="en-US" sz="28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F28DF686-5E53-C81A-3ADA-7D91D2900DBF}"/>
              </a:ext>
            </a:extLst>
          </p:cNvPr>
          <p:cNvSpPr/>
          <p:nvPr/>
        </p:nvSpPr>
        <p:spPr>
          <a:xfrm>
            <a:off x="2620651" y="2842965"/>
            <a:ext cx="1244339" cy="732149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8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27</a:t>
            </a:r>
            <a:endParaRPr lang="en-US" sz="28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87F7BBD5-09AE-023A-7E1F-F486B3A148B1}"/>
              </a:ext>
            </a:extLst>
          </p:cNvPr>
          <p:cNvSpPr/>
          <p:nvPr/>
        </p:nvSpPr>
        <p:spPr>
          <a:xfrm>
            <a:off x="2620651" y="3693733"/>
            <a:ext cx="1244339" cy="732149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8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79</a:t>
            </a:r>
            <a:endParaRPr lang="en-US" sz="28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9E1D9F42-EF56-9EE0-A610-4D5206ACFA42}"/>
              </a:ext>
            </a:extLst>
          </p:cNvPr>
          <p:cNvSpPr/>
          <p:nvPr/>
        </p:nvSpPr>
        <p:spPr>
          <a:xfrm>
            <a:off x="2620650" y="4544501"/>
            <a:ext cx="1244339" cy="732149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8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106</a:t>
            </a:r>
            <a:endParaRPr lang="en-US" sz="28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D57DA304-529D-C0FD-6517-E32FEBAA8FAE}"/>
              </a:ext>
            </a:extLst>
          </p:cNvPr>
          <p:cNvSpPr/>
          <p:nvPr/>
        </p:nvSpPr>
        <p:spPr>
          <a:xfrm>
            <a:off x="3981255" y="2842965"/>
            <a:ext cx="1244339" cy="732149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8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17</a:t>
            </a:r>
            <a:endParaRPr lang="en-US" sz="28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7B3C8C56-14DB-6A5E-6D7F-DB75CCE1B8B3}"/>
              </a:ext>
            </a:extLst>
          </p:cNvPr>
          <p:cNvSpPr/>
          <p:nvPr/>
        </p:nvSpPr>
        <p:spPr>
          <a:xfrm>
            <a:off x="3981254" y="3694127"/>
            <a:ext cx="1244339" cy="732149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8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37</a:t>
            </a:r>
            <a:endParaRPr lang="en-US" sz="28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4133AFAF-1E77-EA8F-A7F9-FC521E331D34}"/>
              </a:ext>
            </a:extLst>
          </p:cNvPr>
          <p:cNvSpPr/>
          <p:nvPr/>
        </p:nvSpPr>
        <p:spPr>
          <a:xfrm>
            <a:off x="3981253" y="4551177"/>
            <a:ext cx="1244339" cy="732149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8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54</a:t>
            </a:r>
            <a:endParaRPr lang="en-US" sz="28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642E366D-FF5A-EDEA-40D2-737C5DF0FC2D}"/>
              </a:ext>
            </a:extLst>
          </p:cNvPr>
          <p:cNvSpPr/>
          <p:nvPr/>
        </p:nvSpPr>
        <p:spPr>
          <a:xfrm>
            <a:off x="5341861" y="2862212"/>
            <a:ext cx="1244339" cy="732149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8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10</a:t>
            </a:r>
            <a:endParaRPr lang="en-US" sz="28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C51A6CA0-F7EB-9770-2F8A-8BA63CFF11EC}"/>
              </a:ext>
            </a:extLst>
          </p:cNvPr>
          <p:cNvSpPr/>
          <p:nvPr/>
        </p:nvSpPr>
        <p:spPr>
          <a:xfrm>
            <a:off x="5341861" y="3693733"/>
            <a:ext cx="1244339" cy="732149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8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42</a:t>
            </a:r>
            <a:endParaRPr lang="en-US" sz="28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88B5D387-5BED-CA3E-7035-3E9FB8F400EA}"/>
              </a:ext>
            </a:extLst>
          </p:cNvPr>
          <p:cNvSpPr/>
          <p:nvPr/>
        </p:nvSpPr>
        <p:spPr>
          <a:xfrm>
            <a:off x="5341861" y="4525254"/>
            <a:ext cx="1244339" cy="732149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8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52</a:t>
            </a:r>
            <a:endParaRPr lang="en-US" sz="28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F40EB6B9-B61D-7E4E-9CD8-B77F9290F5F4}"/>
              </a:ext>
            </a:extLst>
          </p:cNvPr>
          <p:cNvSpPr/>
          <p:nvPr/>
        </p:nvSpPr>
        <p:spPr>
          <a:xfrm>
            <a:off x="6938127" y="1985915"/>
            <a:ext cx="4034672" cy="732149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หมายเหตุ</a:t>
            </a:r>
            <a:endParaRPr lang="en-US" sz="36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A341D22E-8688-4CA2-DDF5-FF6E6080631F}"/>
              </a:ext>
            </a:extLst>
          </p:cNvPr>
          <p:cNvSpPr/>
          <p:nvPr/>
        </p:nvSpPr>
        <p:spPr>
          <a:xfrm>
            <a:off x="6966408" y="2862211"/>
            <a:ext cx="4034672" cy="732149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ไปช่วยราชการ </a:t>
            </a:r>
            <a:r>
              <a:rPr lang="en-US" sz="24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lang="th-TH" sz="24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(ประทวน) 3 นาย</a:t>
            </a:r>
            <a:endParaRPr lang="en-US" sz="24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CA7E3327-9C08-9100-D011-8E2647694890}"/>
              </a:ext>
            </a:extLst>
          </p:cNvPr>
          <p:cNvSpPr/>
          <p:nvPr/>
        </p:nvSpPr>
        <p:spPr>
          <a:xfrm>
            <a:off x="6966408" y="3693733"/>
            <a:ext cx="4034672" cy="732149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มาช่วยราชการ (ส.) 1 นาย </a:t>
            </a:r>
            <a:r>
              <a:rPr lang="en-US" sz="24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, </a:t>
            </a:r>
            <a:r>
              <a:rPr lang="th-TH" sz="24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(ป.) - นาย</a:t>
            </a:r>
            <a:endParaRPr lang="en-US" sz="24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0DCFE737-0012-C255-AD39-A6642038F9D4}"/>
              </a:ext>
            </a:extLst>
          </p:cNvPr>
          <p:cNvSpPr/>
          <p:nvPr/>
        </p:nvSpPr>
        <p:spPr>
          <a:xfrm>
            <a:off x="6938127" y="4525253"/>
            <a:ext cx="4034672" cy="732149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8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กำลังปฏิบัติหน้าจริง 55 นาย</a:t>
            </a:r>
            <a:endParaRPr lang="en-US" sz="28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180989B7-EE3A-6BD8-BB6F-6AA4282E15E4}"/>
              </a:ext>
            </a:extLst>
          </p:cNvPr>
          <p:cNvSpPr/>
          <p:nvPr/>
        </p:nvSpPr>
        <p:spPr>
          <a:xfrm>
            <a:off x="497263" y="5427474"/>
            <a:ext cx="4451809" cy="34173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ข้อมูล ณ วันที่ 31 มีนาคม 2568</a:t>
            </a:r>
            <a:endParaRPr lang="en-US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2024502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65</Words>
  <Application>Microsoft Office PowerPoint</Application>
  <PresentationFormat>แบบจอกว้าง</PresentationFormat>
  <Paragraphs>23</Paragraphs>
  <Slides>1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4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TH SarabunIT๙</vt:lpstr>
      <vt:lpstr>Office Theme</vt:lpstr>
      <vt:lpstr>งานนำเสนอ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thanapon classic</dc:creator>
  <cp:lastModifiedBy>User</cp:lastModifiedBy>
  <cp:revision>6</cp:revision>
  <dcterms:created xsi:type="dcterms:W3CDTF">2023-05-24T14:43:53Z</dcterms:created>
  <dcterms:modified xsi:type="dcterms:W3CDTF">2025-04-11T06:30:47Z</dcterms:modified>
</cp:coreProperties>
</file>