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D2BF9-9E6A-BCD3-D87F-9E61B4084E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865896-492D-B4C0-F7BD-26B5474CFD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20BDFE-B835-A719-EE01-14F64A35B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2331-576D-4098-B01F-0300A232861B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D56D7-05BB-FC2C-F10E-253C27EED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ABF46-3152-5D31-1F93-0A918AA3F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6E58-3AF8-4B12-82F8-CBA5AD3FC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98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C7DCC-09BB-00B8-29D3-5784F20EB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999F3C-0A55-E0C6-961F-CDEBAB7035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775C7-14A4-361B-B4E1-26B967C3F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2331-576D-4098-B01F-0300A232861B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9EC3A-8256-57CA-1217-ADEB0960C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80F17-CC50-A8A5-1BEC-4A5887E90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6E58-3AF8-4B12-82F8-CBA5AD3FC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70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314C43-23A5-BDAE-AC94-FB0B69F3E6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60579B-3D8A-BA16-CF59-5190C6C1F3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E71B5-C6BC-A85A-2B27-320EBD1D3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2331-576D-4098-B01F-0300A232861B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2C419-6E29-0E69-3167-1B85643CB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979C8-4521-7F25-0066-FD453207D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6E58-3AF8-4B12-82F8-CBA5AD3FC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804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F66F5-BB8B-0EA1-03B9-8A6EB4E28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D5FCD-FD30-3005-A53F-A38EB395F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5203D-A7F7-066A-EDB9-D1E1B3B09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2331-576D-4098-B01F-0300A232861B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09AB0E-460E-5AC1-9BCD-110775EA2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F8751-EBD0-02ED-03FA-FC48E59B4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6E58-3AF8-4B12-82F8-CBA5AD3FC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172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C35F8-CFB9-448E-0099-CFC46587D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6320EE-DD11-58D3-7591-379D2ACC3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8C7B7-F585-5C21-EA69-CC4CD95D2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2331-576D-4098-B01F-0300A232861B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63E0F-3878-2CA6-8ED0-A09099E67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A8B70-C51A-B5B6-EAE0-119D8867A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6E58-3AF8-4B12-82F8-CBA5AD3FC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22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B6D47-87B8-2D8E-3209-F72737643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7DA7B-3E65-DF6F-8801-1FC76DF99A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6FED30-F5B7-8BA2-E18C-BB3455033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2831E6-84CE-1882-5979-4B8EC3B9D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2331-576D-4098-B01F-0300A232861B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E3F198-0E39-B4A2-27BA-51C9E874E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C6761-2F0C-FD13-DB0E-7A8846701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6E58-3AF8-4B12-82F8-CBA5AD3FC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24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8331E-F6BE-C5D0-04A1-D42D31CEB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026447-891E-C14A-1572-D6AC01456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78E918-CA77-054E-829B-E0783573C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074F7F-67E9-CDA0-6C88-FC7D439C66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E63FCC-8AAE-2E3C-58B8-73F1DA057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516AD4-5A0C-41F4-0A67-2C66760FB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2331-576D-4098-B01F-0300A232861B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9A5DC1-08DA-2925-3EEC-56E0172FC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270824-360A-A82B-C5EA-C8BA2D15A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6E58-3AF8-4B12-82F8-CBA5AD3FC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865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C4289-E86B-A2E5-AB75-B4CB0A491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98AE23-14A2-CC65-1158-9E384AFBA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2331-576D-4098-B01F-0300A232861B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1CBE2A-F0E0-0F46-21C7-BE9E2C05B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152AFF-B162-C937-B109-3B1BD4586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6E58-3AF8-4B12-82F8-CBA5AD3FC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454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6E59CB-142E-E324-721D-89A38492A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2331-576D-4098-B01F-0300A232861B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E1C834-825F-7A9F-CF8C-1D98DF5E1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CE3A49-3507-9A67-16F4-E56C61398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6E58-3AF8-4B12-82F8-CBA5AD3FC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2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E4C79-3275-15CD-9263-0FFAA2E62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9070B-B455-B2D2-2FD6-832C4C7E8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2E46FE-CA04-B462-6AF8-C7DBA79D0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C148E3-8C91-653B-018A-FF0C954EC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2331-576D-4098-B01F-0300A232861B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FAEEA5-83B5-A14A-8280-B2B791DD1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D1E16D-42A7-4F9B-FA8F-63D1269B9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6E58-3AF8-4B12-82F8-CBA5AD3FC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229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05126-59FA-65FF-CD8E-E63EF83E7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A2EF9B-E151-16F1-88BE-561B9C3CA3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C440C1-FB4F-7171-C4A8-631EA9B9AD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ABE418-8AF7-C1E5-DC5A-6CA220CE0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2331-576D-4098-B01F-0300A232861B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E6BC62-0A10-B218-B2CE-FE4502ABC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D6484C-0F9F-17D9-5A46-0ECC09D3C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6E58-3AF8-4B12-82F8-CBA5AD3FC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568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8D751F-2DCB-8369-6027-7A33399E2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993DB0-75ED-A8A1-C48E-95843ED70F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1E7D5-6E26-0888-C6E5-577D5088AF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52331-576D-4098-B01F-0300A232861B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09847-3C1C-3FA7-D9B2-F76858854F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24E35-A720-3597-3E7B-D476489C3D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C6E58-3AF8-4B12-82F8-CBA5AD3FC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058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98A65E0-F26D-68AB-A4AF-360F9BDFE252}"/>
              </a:ext>
            </a:extLst>
          </p:cNvPr>
          <p:cNvSpPr/>
          <p:nvPr/>
        </p:nvSpPr>
        <p:spPr>
          <a:xfrm>
            <a:off x="2758911" y="364503"/>
            <a:ext cx="6674177" cy="8389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โครงสร้างของสถานีตำรวจภูธรพนม</a:t>
            </a:r>
            <a:endParaRPr lang="en-US" sz="40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F0A3EEE-32DD-F207-DA11-959A39D5A91E}"/>
              </a:ext>
            </a:extLst>
          </p:cNvPr>
          <p:cNvSpPr/>
          <p:nvPr/>
        </p:nvSpPr>
        <p:spPr>
          <a:xfrm>
            <a:off x="4894082" y="1293462"/>
            <a:ext cx="2403834" cy="6771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ผกก.สภ.พนม</a:t>
            </a:r>
            <a:endParaRPr lang="en-US" sz="36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00EB734-7390-AA03-5F75-3E4E4A3F619F}"/>
              </a:ext>
            </a:extLst>
          </p:cNvPr>
          <p:cNvSpPr/>
          <p:nvPr/>
        </p:nvSpPr>
        <p:spPr>
          <a:xfrm>
            <a:off x="1341062" y="2383900"/>
            <a:ext cx="2403834" cy="67715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ด้านงานป้องกันปราบปราม (รอง ผกก ป.)</a:t>
            </a:r>
            <a:endParaRPr lang="en-US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E02C112-2E81-C4C1-7964-995BE14E625B}"/>
              </a:ext>
            </a:extLst>
          </p:cNvPr>
          <p:cNvSpPr/>
          <p:nvPr/>
        </p:nvSpPr>
        <p:spPr>
          <a:xfrm>
            <a:off x="250702" y="3389177"/>
            <a:ext cx="1524523" cy="6335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งานป้องกันปราบปราม</a:t>
            </a:r>
            <a:endParaRPr lang="en-US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C64A09D-2FE2-84F9-1B90-3A773FB832C9}"/>
              </a:ext>
            </a:extLst>
          </p:cNvPr>
          <p:cNvSpPr/>
          <p:nvPr/>
        </p:nvSpPr>
        <p:spPr>
          <a:xfrm>
            <a:off x="350219" y="4356882"/>
            <a:ext cx="1330961" cy="104333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th-TH" sz="2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 สวป</a:t>
            </a:r>
          </a:p>
          <a:p>
            <a:r>
              <a:rPr lang="th-TH" sz="2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 รอง สวป</a:t>
            </a:r>
          </a:p>
          <a:p>
            <a:r>
              <a:rPr lang="th-TH" sz="2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 ผบ.หมู่(ป.)</a:t>
            </a:r>
            <a:endParaRPr lang="en-US" sz="20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198BE6D-969A-15FC-C4E1-3921A8E0D8ED}"/>
              </a:ext>
            </a:extLst>
          </p:cNvPr>
          <p:cNvSpPr/>
          <p:nvPr/>
        </p:nvSpPr>
        <p:spPr>
          <a:xfrm>
            <a:off x="1883334" y="3400928"/>
            <a:ext cx="1524522" cy="6218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งานอำนวยการ</a:t>
            </a:r>
            <a:endParaRPr lang="en-US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7BD14BA-A24F-F74C-B105-73931B91CB89}"/>
              </a:ext>
            </a:extLst>
          </p:cNvPr>
          <p:cNvSpPr/>
          <p:nvPr/>
        </p:nvSpPr>
        <p:spPr>
          <a:xfrm>
            <a:off x="1937956" y="4356882"/>
            <a:ext cx="1415278" cy="104333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 สว.อก</a:t>
            </a:r>
          </a:p>
          <a:p>
            <a:r>
              <a:rPr lang="th-TH" sz="2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 รอง สว.ธร.</a:t>
            </a:r>
          </a:p>
          <a:p>
            <a:r>
              <a:rPr lang="th-TH" sz="2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 ผบ.หมู่(ธร.)</a:t>
            </a:r>
            <a:endParaRPr lang="en-US" sz="20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366F29B-3F29-2F20-7D1B-B6D66A3E02B0}"/>
              </a:ext>
            </a:extLst>
          </p:cNvPr>
          <p:cNvSpPr/>
          <p:nvPr/>
        </p:nvSpPr>
        <p:spPr>
          <a:xfrm>
            <a:off x="3588974" y="3400928"/>
            <a:ext cx="1415277" cy="6218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งานจราจร</a:t>
            </a:r>
            <a:endParaRPr lang="en-US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3A3DF87-B76F-2A60-AF06-D68AADD3013D}"/>
              </a:ext>
            </a:extLst>
          </p:cNvPr>
          <p:cNvSpPr/>
          <p:nvPr/>
        </p:nvSpPr>
        <p:spPr>
          <a:xfrm>
            <a:off x="3660879" y="4356882"/>
            <a:ext cx="1271469" cy="104333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 สวป</a:t>
            </a:r>
          </a:p>
          <a:p>
            <a:pPr algn="ctr"/>
            <a:r>
              <a:rPr lang="th-TH" sz="2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 รอง สว.จร.</a:t>
            </a:r>
          </a:p>
          <a:p>
            <a:pPr algn="ctr"/>
            <a:r>
              <a:rPr lang="th-TH" sz="2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 ผบ.หมู่(จร.)</a:t>
            </a:r>
            <a:endParaRPr lang="en-US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6E20698-53DE-799C-53EB-0A946AA15C3F}"/>
              </a:ext>
            </a:extLst>
          </p:cNvPr>
          <p:cNvSpPr/>
          <p:nvPr/>
        </p:nvSpPr>
        <p:spPr>
          <a:xfrm>
            <a:off x="4894082" y="2378153"/>
            <a:ext cx="2403834" cy="67715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ด้านงานสืบสวน           (รอง ผกก.สส.)</a:t>
            </a:r>
            <a:endParaRPr lang="en-US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B57F2CF-4AE9-5BEA-F388-2FC93350F6C5}"/>
              </a:ext>
            </a:extLst>
          </p:cNvPr>
          <p:cNvSpPr/>
          <p:nvPr/>
        </p:nvSpPr>
        <p:spPr>
          <a:xfrm>
            <a:off x="8394372" y="2365036"/>
            <a:ext cx="2403834" cy="67715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ด้านงานสอบสวน        (รอง ผกก.(สอบสวน))</a:t>
            </a:r>
            <a:endParaRPr lang="en-US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5E993EB-DB2C-D914-E9AC-E59646F48954}"/>
              </a:ext>
            </a:extLst>
          </p:cNvPr>
          <p:cNvSpPr/>
          <p:nvPr/>
        </p:nvSpPr>
        <p:spPr>
          <a:xfrm>
            <a:off x="5251893" y="3400928"/>
            <a:ext cx="1688212" cy="6335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งานสืบสวน</a:t>
            </a:r>
            <a:endParaRPr lang="en-US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08FBBFB-D7A9-C0B3-8FF1-9F0C017E4917}"/>
              </a:ext>
            </a:extLst>
          </p:cNvPr>
          <p:cNvSpPr/>
          <p:nvPr/>
        </p:nvSpPr>
        <p:spPr>
          <a:xfrm>
            <a:off x="8784142" y="3389176"/>
            <a:ext cx="1688213" cy="6335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งานสอบสวน</a:t>
            </a:r>
            <a:endParaRPr lang="en-US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15B442A-C8E9-BF14-D10C-6C196721131A}"/>
              </a:ext>
            </a:extLst>
          </p:cNvPr>
          <p:cNvSpPr/>
          <p:nvPr/>
        </p:nvSpPr>
        <p:spPr>
          <a:xfrm>
            <a:off x="5261320" y="4356882"/>
            <a:ext cx="1688212" cy="104333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 สว.สส</a:t>
            </a:r>
          </a:p>
          <a:p>
            <a:r>
              <a:rPr lang="th-TH" sz="2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 รอง สว.สส.</a:t>
            </a:r>
          </a:p>
          <a:p>
            <a:r>
              <a:rPr lang="th-TH" sz="2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 ผบ.หมู่(สส.)</a:t>
            </a:r>
            <a:endParaRPr lang="en-US" sz="20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37E0072E-B071-4DC2-B482-C9A59D20B15F}"/>
              </a:ext>
            </a:extLst>
          </p:cNvPr>
          <p:cNvSpPr/>
          <p:nvPr/>
        </p:nvSpPr>
        <p:spPr>
          <a:xfrm>
            <a:off x="8748281" y="4356882"/>
            <a:ext cx="1759933" cy="104333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 สว.(สอบสวน)</a:t>
            </a:r>
          </a:p>
          <a:p>
            <a:r>
              <a:rPr lang="th-TH" sz="2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 รอง สว.(สอบสวน)</a:t>
            </a:r>
          </a:p>
          <a:p>
            <a:r>
              <a:rPr lang="th-TH" sz="2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 ผบ.หมู่(ผช.พงส.)</a:t>
            </a:r>
            <a:endParaRPr lang="en-US" sz="20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D9651DC-3E9B-72F5-5F0A-A8AAA569CEE0}"/>
              </a:ext>
            </a:extLst>
          </p:cNvPr>
          <p:cNvCxnSpPr>
            <a:stCxn id="5" idx="2"/>
            <a:endCxn id="13" idx="0"/>
          </p:cNvCxnSpPr>
          <p:nvPr/>
        </p:nvCxnSpPr>
        <p:spPr>
          <a:xfrm>
            <a:off x="6095999" y="1970621"/>
            <a:ext cx="0" cy="407532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BAF6C3D-9FB1-8F5C-8930-6E5D71278568}"/>
              </a:ext>
            </a:extLst>
          </p:cNvPr>
          <p:cNvCxnSpPr>
            <a:cxnSpLocks/>
          </p:cNvCxnSpPr>
          <p:nvPr/>
        </p:nvCxnSpPr>
        <p:spPr>
          <a:xfrm>
            <a:off x="2644579" y="2124578"/>
            <a:ext cx="0" cy="272596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815B538-1857-F097-7208-8AC41E2A1A0F}"/>
              </a:ext>
            </a:extLst>
          </p:cNvPr>
          <p:cNvCxnSpPr>
            <a:cxnSpLocks/>
          </p:cNvCxnSpPr>
          <p:nvPr/>
        </p:nvCxnSpPr>
        <p:spPr>
          <a:xfrm flipH="1">
            <a:off x="2631298" y="2135668"/>
            <a:ext cx="6996949" cy="2407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9E37AAB-C442-E03D-264B-0417878F36CB}"/>
              </a:ext>
            </a:extLst>
          </p:cNvPr>
          <p:cNvCxnSpPr>
            <a:cxnSpLocks/>
          </p:cNvCxnSpPr>
          <p:nvPr/>
        </p:nvCxnSpPr>
        <p:spPr>
          <a:xfrm>
            <a:off x="9635695" y="2125311"/>
            <a:ext cx="0" cy="272596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BF83BB4-561D-7627-E17E-074A0EC32427}"/>
              </a:ext>
            </a:extLst>
          </p:cNvPr>
          <p:cNvCxnSpPr>
            <a:cxnSpLocks/>
          </p:cNvCxnSpPr>
          <p:nvPr/>
        </p:nvCxnSpPr>
        <p:spPr>
          <a:xfrm flipH="1">
            <a:off x="1012963" y="4022761"/>
            <a:ext cx="1" cy="334121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CEF5CC1-2A0F-1589-3770-AB64A62229F1}"/>
              </a:ext>
            </a:extLst>
          </p:cNvPr>
          <p:cNvCxnSpPr>
            <a:cxnSpLocks/>
          </p:cNvCxnSpPr>
          <p:nvPr/>
        </p:nvCxnSpPr>
        <p:spPr>
          <a:xfrm flipH="1">
            <a:off x="2682098" y="4025160"/>
            <a:ext cx="1" cy="334121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34859F5-23F3-3A1C-1A18-73646E881CB2}"/>
              </a:ext>
            </a:extLst>
          </p:cNvPr>
          <p:cNvCxnSpPr>
            <a:cxnSpLocks/>
          </p:cNvCxnSpPr>
          <p:nvPr/>
        </p:nvCxnSpPr>
        <p:spPr>
          <a:xfrm flipH="1">
            <a:off x="4324699" y="4038104"/>
            <a:ext cx="1" cy="334121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703075A-EBFA-F821-6ECE-B3FB6CF46812}"/>
              </a:ext>
            </a:extLst>
          </p:cNvPr>
          <p:cNvCxnSpPr>
            <a:cxnSpLocks/>
          </p:cNvCxnSpPr>
          <p:nvPr/>
        </p:nvCxnSpPr>
        <p:spPr>
          <a:xfrm flipH="1">
            <a:off x="6095999" y="4043722"/>
            <a:ext cx="1" cy="334121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74DCCBB5-F7AC-D672-575D-CBAFF94688FA}"/>
              </a:ext>
            </a:extLst>
          </p:cNvPr>
          <p:cNvCxnSpPr>
            <a:cxnSpLocks/>
          </p:cNvCxnSpPr>
          <p:nvPr/>
        </p:nvCxnSpPr>
        <p:spPr>
          <a:xfrm flipH="1">
            <a:off x="9628247" y="4019852"/>
            <a:ext cx="1" cy="334121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E9A22D5-2292-C5B9-14B9-7EA05F0B938C}"/>
              </a:ext>
            </a:extLst>
          </p:cNvPr>
          <p:cNvCxnSpPr>
            <a:cxnSpLocks/>
          </p:cNvCxnSpPr>
          <p:nvPr/>
        </p:nvCxnSpPr>
        <p:spPr>
          <a:xfrm flipH="1">
            <a:off x="2634449" y="3064399"/>
            <a:ext cx="1" cy="334121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1FCF799-3BCF-9D17-C090-2405056F9BCF}"/>
              </a:ext>
            </a:extLst>
          </p:cNvPr>
          <p:cNvCxnSpPr>
            <a:cxnSpLocks/>
          </p:cNvCxnSpPr>
          <p:nvPr/>
        </p:nvCxnSpPr>
        <p:spPr>
          <a:xfrm flipH="1">
            <a:off x="950838" y="3231459"/>
            <a:ext cx="3373861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C027FEA-1ED8-E9A2-9F62-837EB581692A}"/>
              </a:ext>
            </a:extLst>
          </p:cNvPr>
          <p:cNvCxnSpPr>
            <a:cxnSpLocks/>
          </p:cNvCxnSpPr>
          <p:nvPr/>
        </p:nvCxnSpPr>
        <p:spPr>
          <a:xfrm>
            <a:off x="4310683" y="3231459"/>
            <a:ext cx="0" cy="19060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51E4844-80F1-39AC-E514-0BF8321696C5}"/>
              </a:ext>
            </a:extLst>
          </p:cNvPr>
          <p:cNvCxnSpPr>
            <a:cxnSpLocks/>
          </p:cNvCxnSpPr>
          <p:nvPr/>
        </p:nvCxnSpPr>
        <p:spPr>
          <a:xfrm>
            <a:off x="972323" y="3239778"/>
            <a:ext cx="0" cy="179237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14C1B74A-91E0-F5BC-F89C-8915E95ABE1B}"/>
              </a:ext>
            </a:extLst>
          </p:cNvPr>
          <p:cNvCxnSpPr>
            <a:cxnSpLocks/>
          </p:cNvCxnSpPr>
          <p:nvPr/>
        </p:nvCxnSpPr>
        <p:spPr>
          <a:xfrm flipH="1">
            <a:off x="6095999" y="3072675"/>
            <a:ext cx="1" cy="334121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86FB36B-F355-B983-6D35-39337668B6C8}"/>
              </a:ext>
            </a:extLst>
          </p:cNvPr>
          <p:cNvCxnSpPr>
            <a:cxnSpLocks/>
          </p:cNvCxnSpPr>
          <p:nvPr/>
        </p:nvCxnSpPr>
        <p:spPr>
          <a:xfrm flipH="1">
            <a:off x="9632470" y="3062306"/>
            <a:ext cx="1" cy="334121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4006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111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 SarabunIT๙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thanapon classic</dc:creator>
  <cp:lastModifiedBy>thanapon classic</cp:lastModifiedBy>
  <cp:revision>2</cp:revision>
  <dcterms:created xsi:type="dcterms:W3CDTF">2023-05-24T14:41:44Z</dcterms:created>
  <dcterms:modified xsi:type="dcterms:W3CDTF">2024-03-06T07:56:25Z</dcterms:modified>
</cp:coreProperties>
</file>