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5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C60D5-34E7-C32B-A3F8-9DC611F13F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C21570-4E7E-7D03-B557-0B007290CA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40385-DC49-F665-B161-EEE108062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9C128-570C-4D73-8165-2809756764AB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C6861E-8005-4CE1-9386-17065981D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C0648E-1B12-5976-8F87-4E20D4BD5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6DE8-9100-4247-A52C-032EBE03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888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DC187-03FB-5C08-6C65-B46712E17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7A9715-57CD-3085-9521-B64113A873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74878E-B8ED-99EF-4996-29CC65721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9C128-570C-4D73-8165-2809756764AB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068C3-EC9D-609E-5D56-197117F0A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A57A90-2003-9F88-89BA-4353B5AED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6DE8-9100-4247-A52C-032EBE03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29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A512A1-68E9-78F7-C336-7F0F11C407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70A44-1E02-3D51-27A3-417CA756A8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54A15-1280-796F-F28A-E1226430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9C128-570C-4D73-8165-2809756764AB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24B44-2B8E-9ECB-81CB-9C7AC2808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F773BC-8E4D-53A0-368E-8510B4CE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6DE8-9100-4247-A52C-032EBE03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11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5E5AB-0B3C-AF7C-B8F4-1D243BD81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48861-C46D-44DE-58DE-9E78A2DEB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FC30D1-13A6-F27A-5E3D-A37EC8541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9C128-570C-4D73-8165-2809756764AB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EC4F9-BD8E-A122-699E-E490CFDA7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EAB57-08BA-7B92-20B5-FA2CEB7DA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6DE8-9100-4247-A52C-032EBE03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58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D158C-96AA-44E8-B2A6-3DAE10B96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ED04A8-3F46-03A2-ADF8-8D69052B8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6878D1-7FFB-D4DE-B59F-5E859BD16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9C128-570C-4D73-8165-2809756764AB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830B8-E999-B4EF-A9B4-D455CCC69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854727-7993-FE88-1C33-49F5155DC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6DE8-9100-4247-A52C-032EBE03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243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01185-288C-E0F0-1367-B262498FA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47ADC-4D6E-09A7-26B6-4EF5EFCD62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EB0316-2589-E186-818B-41D2F1F71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F1E78E-64AA-1D36-AB21-F1498FEEF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9C128-570C-4D73-8165-2809756764AB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73F7A2-7F13-30BC-F11A-8A7202A98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293BD5-AEDD-D98D-E5F0-53A4D25AF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6DE8-9100-4247-A52C-032EBE03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465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56D7E-5E19-0C95-C5C4-E3D63B204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F03C5D-DA09-7472-4FCA-8C9174F58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096F47-4671-39BE-F33B-A28D5E0466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00F315-8B1C-2A4F-006C-30BF1FC884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E09E35-92C2-534B-BF4F-6DAF6ED3FF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2906C2-DCCE-5763-797B-01BEEFD0F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9C128-570C-4D73-8165-2809756764AB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65540F-108D-8E76-F2ED-B184F6F9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FDA34-F0CB-0636-88ED-8242E5C66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6DE8-9100-4247-A52C-032EBE03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371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71014-9D8C-D367-1C79-E5E33756E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A28753-E21D-0A1F-7E4A-28B8301BE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9C128-570C-4D73-8165-2809756764AB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1D7F22-F78B-F636-38E7-5E5762BC3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E72F9F-9DE0-310B-7613-50272645F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6DE8-9100-4247-A52C-032EBE03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318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C024C1-7A78-5524-99CD-5DC840F89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9C128-570C-4D73-8165-2809756764AB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674DC1-BE06-EA15-F57D-04E872B0A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AEE350-B9AF-032D-387E-2E53F9B65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6DE8-9100-4247-A52C-032EBE03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504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91009-EA7B-0506-4165-815FFB392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118FF-3EF7-7525-8C4F-970DAD419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430FBF-3B6A-F322-4FC6-B480FAD417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FE2FA7-A54A-39CF-4584-47520B574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9C128-570C-4D73-8165-2809756764AB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6C1316-47F7-A070-8999-5FA563270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773C47-90EC-A456-EC2A-ACE61C3A6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6DE8-9100-4247-A52C-032EBE03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480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3E21B-D5AF-3612-508F-1D324557B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B15172-7E99-7387-2B47-3875C57CA4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D2BD19-3DED-A63D-E5FE-6D54B358FE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C84B04-8019-0520-52BA-4EE6BA918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9C128-570C-4D73-8165-2809756764AB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A1DE09-85D3-FF65-C467-28C07AD6C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3AD8C9-2CCE-4AD0-D9A9-7A76D9386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16DE8-9100-4247-A52C-032EBE03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962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D72B58-29A3-699B-DFCD-6BF584221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5141CB-1899-81AC-B611-C2B444E28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7DC8E-F473-6602-AC21-9E14DC9C65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9C128-570C-4D73-8165-2809756764AB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269B9D-1830-F283-6259-8DAED0EC5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2B9D3F-4045-E4D2-7B54-16ADFD13D4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16DE8-9100-4247-A52C-032EBE032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621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12ACC1B-BF19-C556-25DC-2175F9A49D8A}"/>
              </a:ext>
            </a:extLst>
          </p:cNvPr>
          <p:cNvSpPr/>
          <p:nvPr/>
        </p:nvSpPr>
        <p:spPr>
          <a:xfrm>
            <a:off x="2567965" y="405300"/>
            <a:ext cx="7056065" cy="8939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การจัดหน่วยและการวางกำลังของสถานตำรวจภูธรพนม</a:t>
            </a:r>
            <a:endParaRPr lang="en-US" sz="32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15AB261-8ACD-2582-F45C-323588967D0D}"/>
              </a:ext>
            </a:extLst>
          </p:cNvPr>
          <p:cNvSpPr/>
          <p:nvPr/>
        </p:nvSpPr>
        <p:spPr>
          <a:xfrm>
            <a:off x="4987512" y="1582960"/>
            <a:ext cx="2216976" cy="5341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ผกก.สภ.พนม</a:t>
            </a:r>
            <a:endParaRPr lang="en-US" sz="24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AFE0251-8DBC-2E71-41CF-54054354826D}"/>
              </a:ext>
            </a:extLst>
          </p:cNvPr>
          <p:cNvSpPr/>
          <p:nvPr/>
        </p:nvSpPr>
        <p:spPr>
          <a:xfrm>
            <a:off x="1808480" y="2560629"/>
            <a:ext cx="2328311" cy="5341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รอง ผกก.ป.สภ.พนม</a:t>
            </a:r>
            <a:endParaRPr lang="en-US" sz="24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C385869-D63D-1823-CBD4-5A1118F1926A}"/>
              </a:ext>
            </a:extLst>
          </p:cNvPr>
          <p:cNvSpPr/>
          <p:nvPr/>
        </p:nvSpPr>
        <p:spPr>
          <a:xfrm>
            <a:off x="8055201" y="2560629"/>
            <a:ext cx="2145439" cy="5341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รอง ผกก.สอบสวนสภ.พนม</a:t>
            </a:r>
            <a:endParaRPr lang="en-US" sz="20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8CF37D3-1BA1-9DC4-AE96-68EC793AFAE2}"/>
              </a:ext>
            </a:extLst>
          </p:cNvPr>
          <p:cNvSpPr/>
          <p:nvPr/>
        </p:nvSpPr>
        <p:spPr>
          <a:xfrm>
            <a:off x="4987512" y="2560628"/>
            <a:ext cx="2216976" cy="5341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รอง ผกก.สส.สภ.พนม</a:t>
            </a:r>
            <a:endParaRPr lang="en-US" sz="24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F38904C-B56F-E125-01AA-455D8BE102F1}"/>
              </a:ext>
            </a:extLst>
          </p:cNvPr>
          <p:cNvSpPr/>
          <p:nvPr/>
        </p:nvSpPr>
        <p:spPr>
          <a:xfrm>
            <a:off x="1808481" y="3758045"/>
            <a:ext cx="2328312" cy="5341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กำลังสายงานป้องกันปราบปราม  จำนวน 21 นาย</a:t>
            </a:r>
            <a:endParaRPr lang="en-US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058FDA3-88AD-6A70-55CA-98FA424DABCC}"/>
              </a:ext>
            </a:extLst>
          </p:cNvPr>
          <p:cNvSpPr/>
          <p:nvPr/>
        </p:nvSpPr>
        <p:spPr>
          <a:xfrm>
            <a:off x="4987512" y="3758045"/>
            <a:ext cx="2216975" cy="5341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กำลังงานสืบสวน จำนวน 9 นาย</a:t>
            </a:r>
            <a:endParaRPr lang="en-US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17F2A24-54D8-B7F1-F390-3E75A37E65A6}"/>
              </a:ext>
            </a:extLst>
          </p:cNvPr>
          <p:cNvSpPr/>
          <p:nvPr/>
        </p:nvSpPr>
        <p:spPr>
          <a:xfrm>
            <a:off x="8055201" y="3758043"/>
            <a:ext cx="2145439" cy="5341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กำลังงานสอบสวน จำนวน 11 นาย</a:t>
            </a:r>
            <a:endParaRPr lang="en-US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7903AA5-EED1-25A1-3CD9-9CC84CE66C23}"/>
              </a:ext>
            </a:extLst>
          </p:cNvPr>
          <p:cNvSpPr/>
          <p:nvPr/>
        </p:nvSpPr>
        <p:spPr>
          <a:xfrm>
            <a:off x="1808480" y="4750742"/>
            <a:ext cx="2328312" cy="5341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กำลังงานจราจร 3 นาย</a:t>
            </a:r>
            <a:endParaRPr lang="en-US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76EDEFB-5DB7-26B4-AFD4-69855D05AB31}"/>
              </a:ext>
            </a:extLst>
          </p:cNvPr>
          <p:cNvSpPr/>
          <p:nvPr/>
        </p:nvSpPr>
        <p:spPr>
          <a:xfrm>
            <a:off x="1808481" y="5743439"/>
            <a:ext cx="2328312" cy="5341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กำลังงานอำนวยการ 8 นาย</a:t>
            </a:r>
            <a:endParaRPr lang="en-US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1ABEAF9-CCBD-ABCD-3E0A-0EFE3FE3B889}"/>
              </a:ext>
            </a:extLst>
          </p:cNvPr>
          <p:cNvCxnSpPr>
            <a:stCxn id="5" idx="2"/>
            <a:endCxn id="9" idx="0"/>
          </p:cNvCxnSpPr>
          <p:nvPr/>
        </p:nvCxnSpPr>
        <p:spPr>
          <a:xfrm>
            <a:off x="6096000" y="2117077"/>
            <a:ext cx="0" cy="443551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261FD9C-8A93-6379-A7D6-EFBE5D8812FA}"/>
              </a:ext>
            </a:extLst>
          </p:cNvPr>
          <p:cNvCxnSpPr>
            <a:cxnSpLocks/>
          </p:cNvCxnSpPr>
          <p:nvPr/>
        </p:nvCxnSpPr>
        <p:spPr>
          <a:xfrm flipH="1">
            <a:off x="6096000" y="2357120"/>
            <a:ext cx="3067697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CF859C4-D15E-D2DC-4C10-8CF34EFC8117}"/>
              </a:ext>
            </a:extLst>
          </p:cNvPr>
          <p:cNvCxnSpPr>
            <a:cxnSpLocks/>
          </p:cNvCxnSpPr>
          <p:nvPr/>
        </p:nvCxnSpPr>
        <p:spPr>
          <a:xfrm flipH="1">
            <a:off x="3028303" y="2357120"/>
            <a:ext cx="3067697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56C001E-02EF-E0B8-FBB6-2BDBFDE9BF92}"/>
              </a:ext>
            </a:extLst>
          </p:cNvPr>
          <p:cNvCxnSpPr>
            <a:cxnSpLocks/>
          </p:cNvCxnSpPr>
          <p:nvPr/>
        </p:nvCxnSpPr>
        <p:spPr>
          <a:xfrm>
            <a:off x="3028303" y="2357120"/>
            <a:ext cx="0" cy="203508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6873FBD-0AB5-ED9B-F22B-4D106415561F}"/>
              </a:ext>
            </a:extLst>
          </p:cNvPr>
          <p:cNvCxnSpPr>
            <a:cxnSpLocks/>
          </p:cNvCxnSpPr>
          <p:nvPr/>
        </p:nvCxnSpPr>
        <p:spPr>
          <a:xfrm>
            <a:off x="3028303" y="3094744"/>
            <a:ext cx="0" cy="663299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402A728-3876-6DA5-4FB6-A2CD73095EF1}"/>
              </a:ext>
            </a:extLst>
          </p:cNvPr>
          <p:cNvCxnSpPr>
            <a:cxnSpLocks/>
          </p:cNvCxnSpPr>
          <p:nvPr/>
        </p:nvCxnSpPr>
        <p:spPr>
          <a:xfrm>
            <a:off x="3039086" y="4292160"/>
            <a:ext cx="0" cy="458582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D1D7084-2F1F-E8BC-876E-A6E3D78D38ED}"/>
              </a:ext>
            </a:extLst>
          </p:cNvPr>
          <p:cNvCxnSpPr>
            <a:cxnSpLocks/>
          </p:cNvCxnSpPr>
          <p:nvPr/>
        </p:nvCxnSpPr>
        <p:spPr>
          <a:xfrm>
            <a:off x="3040332" y="5295018"/>
            <a:ext cx="0" cy="458582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DCF09A0B-13AF-1CC8-84A3-A5258AE46A05}"/>
              </a:ext>
            </a:extLst>
          </p:cNvPr>
          <p:cNvCxnSpPr>
            <a:cxnSpLocks/>
          </p:cNvCxnSpPr>
          <p:nvPr/>
        </p:nvCxnSpPr>
        <p:spPr>
          <a:xfrm>
            <a:off x="6096000" y="3094744"/>
            <a:ext cx="0" cy="663299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D091736-C4CF-C926-ED06-C6A86410F801}"/>
              </a:ext>
            </a:extLst>
          </p:cNvPr>
          <p:cNvCxnSpPr>
            <a:cxnSpLocks/>
          </p:cNvCxnSpPr>
          <p:nvPr/>
        </p:nvCxnSpPr>
        <p:spPr>
          <a:xfrm>
            <a:off x="9163697" y="3094744"/>
            <a:ext cx="0" cy="663299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7ED6188-84B6-21A5-4B5C-811F31BD5C6C}"/>
              </a:ext>
            </a:extLst>
          </p:cNvPr>
          <p:cNvCxnSpPr>
            <a:cxnSpLocks/>
          </p:cNvCxnSpPr>
          <p:nvPr/>
        </p:nvCxnSpPr>
        <p:spPr>
          <a:xfrm>
            <a:off x="9163697" y="2357120"/>
            <a:ext cx="0" cy="203508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0157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55</Words>
  <Application>Microsoft Office PowerPoint</Application>
  <PresentationFormat>แบบจอกว้าง</PresentationFormat>
  <Paragraphs>10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TH SarabunIT๙</vt:lpstr>
      <vt:lpstr>Office Theme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thanapon classic</dc:creator>
  <cp:lastModifiedBy>User</cp:lastModifiedBy>
  <cp:revision>1</cp:revision>
  <dcterms:created xsi:type="dcterms:W3CDTF">2023-05-24T12:38:20Z</dcterms:created>
  <dcterms:modified xsi:type="dcterms:W3CDTF">2025-04-08T07:19:18Z</dcterms:modified>
</cp:coreProperties>
</file>